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6" r:id="rId3"/>
    <p:sldId id="257" r:id="rId4"/>
    <p:sldId id="300" r:id="rId5"/>
    <p:sldId id="261" r:id="rId6"/>
    <p:sldId id="306" r:id="rId7"/>
    <p:sldId id="286" r:id="rId8"/>
    <p:sldId id="30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8" r:id="rId17"/>
    <p:sldId id="309" r:id="rId18"/>
    <p:sldId id="297" r:id="rId19"/>
    <p:sldId id="299" r:id="rId20"/>
    <p:sldId id="303" r:id="rId21"/>
    <p:sldId id="302" r:id="rId22"/>
    <p:sldId id="31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727" autoAdjust="0"/>
  </p:normalViewPr>
  <p:slideViewPr>
    <p:cSldViewPr>
      <p:cViewPr>
        <p:scale>
          <a:sx n="66" d="100"/>
          <a:sy n="66" d="100"/>
        </p:scale>
        <p:origin x="-152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5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1538" cy="71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7069" y="2060848"/>
            <a:ext cx="584209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lv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Приветствуем участников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Федерального проекта 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-  маршруты развития»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</a:p>
          <a:p>
            <a:pPr marL="0" lv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тему: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«Специфика организации педагогического процесса  по этнокультурному воспитанию детей старшего дошкольного возраста»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  учреждение – детский сад №16 д.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Иватино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Меленковского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dirty="0"/>
          </a:p>
        </p:txBody>
      </p:sp>
      <p:pic>
        <p:nvPicPr>
          <p:cNvPr id="9" name="Picture 2" descr="C:\Users\МБДОУ_сад_№16_01\Desktop\логотип —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" y="1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1727" y="693687"/>
            <a:ext cx="55549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ориентированные технологии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3608" y="2056589"/>
            <a:ext cx="4969365" cy="435134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детского творчества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спортивных                                                                                                 и творческих праздниках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МБДОУ_сад_№16_01\Desktop\ФОТО ДЛЯ СТАЖ ПЛ -23 Г!!!\1 (2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4" y="4451776"/>
            <a:ext cx="2313644" cy="17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О,В,Евграшкиной\олимпиада 21г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4" y="2420888"/>
            <a:ext cx="2301947" cy="17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БДОУ_сад_№16_01\Desktop\фото !!!\1 (4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4" y="620688"/>
            <a:ext cx="2267596" cy="15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фото О Художниках мира\10 худож.мира Ки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488662"/>
            <a:ext cx="1281765" cy="17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23" y="4451776"/>
            <a:ext cx="2391870" cy="179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" y="26151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90420"/>
            <a:ext cx="5338936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технологии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03648" y="2060848"/>
            <a:ext cx="4680520" cy="4386635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тренинги.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викторины.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игры и хороводы.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драматизации.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БДОУ_сад_№16_01\Desktop\ФОТО ДЛЯ СТАЖ ПЛ -23 Г!!!\1 (2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71120"/>
            <a:ext cx="2401949" cy="18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БДОУ_сад_№16_01\Desktop\ФОТО ДЛЯ СТАЖ ПЛ -23 Г!!!\1 (22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2869"/>
            <a:ext cx="2422447" cy="17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ЭТНОС ФОТО!\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16901"/>
            <a:ext cx="2422447" cy="16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63155" y="980728"/>
            <a:ext cx="5554960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речевые игры: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31438" y="2522066"/>
            <a:ext cx="8229600" cy="45259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огопедический кубик;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обери орнамент;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разрезные картинки и т. д.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ВСЕ с  Работы!!!\ФОТО К ВЫПУСКУ2\1 игры дет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36042"/>
            <a:ext cx="2358034" cy="16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БДОУ_сад_№16_01\Desktop\фото !!!\11 ДЕ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3" y="4304914"/>
            <a:ext cx="2263824" cy="16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БДОУ_сад_№16_01\Desktop\фото !!!\15 Корчук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22" y="62068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БДОУ_сад_№16_01\Desktop\фото !!!\1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28" y="242088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" y="26151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34683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технологии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5634683" cy="4637112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народов России</a:t>
            </a:r>
          </a:p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Алтайские игры: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«Смелые ребята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«Займи место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»;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«Пятнашки - зайки»;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                                 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Рыбаки».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Подвижные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игры народов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Крыма:</a:t>
            </a:r>
          </a:p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Бегалки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»; «Корабль и рыбки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 Татарские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игры: «Продаем горшки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»;                                           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«Скок – перескок»; «Лисички и курочки».</a:t>
            </a:r>
            <a:endParaRPr lang="ru-RU" sz="20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75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Чукотские игры: «Льдинка, ветерок и мороз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»;                                                  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«Олени и пастухи»; «Кто кого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пере тянет»;                                                            «Олени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».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МБДОУ_сад_№16_01\Desktop\ФОТО ДЛЯ СТАЖ ПЛ -23 Г!!!\1 (4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60" y="801970"/>
            <a:ext cx="2158556" cy="16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БДОУ_сад_№16_01\Desktop\ФОТО ДЛЯ СТАЖ ПЛ -23 Г!!!\1 физкультура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23" y="2648541"/>
            <a:ext cx="2150956" cy="16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СЕ с  Работы!!!\СПОРТ ДОСУГ 23февраля  19 г\18 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62" y="4437112"/>
            <a:ext cx="2102217" cy="15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5951" y="548680"/>
            <a:ext cx="598700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Информационно–коммуникативные технологии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Видеопоздравления.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видеооткрытки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видеофильмы.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етевое сообщество                                                                      «Нравственно – патриотическое                                                           и этнокультурное воспитание                                                     дошкольников».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«Наследие».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znanio.ru/media/etnokulturnaya-obrazovatelnaya-programma-nasledie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БДОУ_сад_№16_01\Desktop\дети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31" y="1700808"/>
            <a:ext cx="3618425" cy="27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620688"/>
            <a:ext cx="533893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 методическое сопровождение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1340768"/>
            <a:ext cx="583264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«Россия –Родина моя»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карты наблюдения этнокультурного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«Сказки народов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по этнокультурному                       воспитанию детей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педагогам «Основные аспекты этнокультурного воспитания дошколят»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рассматривания.</a:t>
            </a:r>
          </a:p>
        </p:txBody>
      </p:sp>
      <p:pic>
        <p:nvPicPr>
          <p:cNvPr id="2050" name="Picture 2" descr="C:\Users\МБДОУ_сад_№16_01\Desktop\фото !!!\2 БИБЛИОТЕ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533893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-  творческих проектов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69190"/>
            <a:ext cx="519492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1.«Хоровод </a:t>
            </a:r>
            <a:r>
              <a:rPr lang="ru-RU" sz="2000" b="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дружбы</a:t>
            </a: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» - 2022 г.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2.«За руки возьмемся встанем в круг» </a:t>
            </a:r>
            <a:r>
              <a:rPr lang="ru-RU" sz="2000" b="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2023 г.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МБДОУ_сад_№16_01\Desktop\ФОТО ДЛЯ СТАЖ ПЛ -23 Г!!!\ФОТО ПО ПОРЯДКУ!!!\14.1 киж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58" y="2420888"/>
            <a:ext cx="2373689" cy="17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БДОУ_сад_№16_01\Desktop\ФОТО ДЛЯ ПРЕЗЕНТАЦИИ!!!\1 (3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19" y="653646"/>
            <a:ext cx="2423314" cy="16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БДОУ_сад_№16_01\Desktop\ФОТО ДЛЯ СТАЖ ПЛ -23 Г!!!\ФОТО К СЕМИНАРУ ЭТНОС!!!\!!! ВСЕ фото фестиваля 2023г Хороводдружбы\36награжд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44" y="4365104"/>
            <a:ext cx="2423316" cy="18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МБДОУ_сад_№16_01\Desktop\ФОТО ДЛЯ СТАЖ ПЛ -23 Г!!!\1 (1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85" y="4376476"/>
            <a:ext cx="2540429" cy="18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0160" y="1230507"/>
            <a:ext cx="533893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-  творческих проектов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1178" y="2347115"/>
            <a:ext cx="519492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1.«Хоровод </a:t>
            </a:r>
            <a:r>
              <a:rPr lang="ru-RU" sz="2000" b="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дружбы</a:t>
            </a: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- итоговым событием стал муниципальный семинар на тему: </a:t>
            </a: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«Музыка </a:t>
            </a:r>
            <a:r>
              <a:rPr lang="ru-RU" sz="2000" b="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всех </a:t>
            </a:r>
            <a:r>
              <a:rPr lang="ru-RU" sz="2000" b="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соберет </a:t>
            </a:r>
            <a:r>
              <a:rPr lang="ru-RU" sz="2000" b="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в дружный большой хоровод» </a:t>
            </a:r>
            <a:r>
              <a:rPr lang="ru-RU" sz="20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2022г.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БДОУ_сад_№16_01\Desktop\ФОТО ДЛЯ ПРЕЗЕНТАЦИИ!!!\0 нач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98" y="617283"/>
            <a:ext cx="2634334" cy="17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БДОУ_сад_№16_01\Desktop\ФОТО ДЛЯ ПРЕЗЕНТАЦИИ!!!\19 чукотка ДОУ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01" y="2561764"/>
            <a:ext cx="2632631" cy="17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БДОУ_сад_№16_01\Desktop\СТАЖИРОВ ПЛОЩАДКА\ПРЕЗЕНТАЦИЯ СТАЖ ПЛ!!\1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01" y="4509119"/>
            <a:ext cx="2632631" cy="16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БДОУ_сад_№16_01\Desktop\СТАЖИРОВ ПЛОЩАДКА\ПРЕЗЕНТАЦИЯ СТАЖ ПЛ!!\53 родител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26" y="4509233"/>
            <a:ext cx="2593978" cy="16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5209" y="1093867"/>
            <a:ext cx="533893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0404" y="2636912"/>
            <a:ext cx="519492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/>
                <a:ea typeface="Microsoft YaHei"/>
              </a:rPr>
              <a:t>2</a:t>
            </a:r>
            <a:r>
              <a:rPr lang="ru-RU" sz="2000" b="1" dirty="0" smtClean="0">
                <a:latin typeface="Times New Roman"/>
                <a:ea typeface="Microsoft YaHei"/>
              </a:rPr>
              <a:t>.«За </a:t>
            </a:r>
            <a:r>
              <a:rPr lang="ru-RU" sz="2000" b="1" dirty="0">
                <a:latin typeface="Times New Roman"/>
                <a:ea typeface="Microsoft YaHei"/>
              </a:rPr>
              <a:t>руки возьмемся, встанем в круг» </a:t>
            </a:r>
            <a:r>
              <a:rPr lang="ru-RU" sz="2000" dirty="0">
                <a:latin typeface="Times New Roman"/>
                <a:ea typeface="Microsoft YaHei"/>
              </a:rPr>
              <a:t>- </a:t>
            </a:r>
            <a:r>
              <a:rPr lang="ru-RU" sz="2000" dirty="0" smtClean="0">
                <a:latin typeface="Times New Roman"/>
                <a:ea typeface="Calibri"/>
              </a:rPr>
              <a:t>итоговое событие </a:t>
            </a:r>
            <a:r>
              <a:rPr lang="ru-RU" sz="2000" dirty="0">
                <a:latin typeface="Times New Roman"/>
                <a:ea typeface="Calibri"/>
              </a:rPr>
              <a:t>стало </a:t>
            </a:r>
            <a:r>
              <a:rPr lang="ru-RU" sz="2000" dirty="0" smtClean="0">
                <a:latin typeface="Times New Roman"/>
                <a:ea typeface="Calibri"/>
              </a:rPr>
              <a:t>муниципальный фестиваль среди ДОУ </a:t>
            </a:r>
            <a:r>
              <a:rPr lang="ru-RU" sz="2000" dirty="0" err="1" smtClean="0">
                <a:latin typeface="Times New Roman"/>
                <a:ea typeface="Calibri"/>
              </a:rPr>
              <a:t>Меленковского</a:t>
            </a:r>
            <a:r>
              <a:rPr lang="ru-RU" sz="2000" dirty="0" smtClean="0">
                <a:latin typeface="Times New Roman"/>
                <a:ea typeface="Calibri"/>
              </a:rPr>
              <a:t> района </a:t>
            </a:r>
            <a:r>
              <a:rPr lang="ru-RU" sz="2000" b="1" dirty="0">
                <a:latin typeface="Times New Roman"/>
                <a:ea typeface="Calibri"/>
              </a:rPr>
              <a:t>«Хоровод дружбы» </a:t>
            </a:r>
            <a:r>
              <a:rPr lang="ru-RU" sz="2000" dirty="0">
                <a:latin typeface="Times New Roman"/>
                <a:ea typeface="Calibri"/>
              </a:rPr>
              <a:t>- </a:t>
            </a:r>
            <a:r>
              <a:rPr lang="ru-RU" sz="2000" dirty="0" smtClean="0">
                <a:latin typeface="Times New Roman"/>
                <a:ea typeface="Calibri"/>
              </a:rPr>
              <a:t>2022г.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МБДОУ_сад_№16_01\Desktop\ФОТО ДЛЯ СТАЖ ПЛ -23 Г!!!\ФОТО ПО ПОРЯДКУ!!!\39.1ит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28" y="4386493"/>
            <a:ext cx="2378999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БДОУ_сад_№16_01\Desktop\ФОТО ДЛЯ СТАЖ ПЛ -23 Г!!!\ФОТО ПО ПОРЯДКУ!!!\17.1 шаман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84" y="2420888"/>
            <a:ext cx="2382943" cy="17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МБДОУ_сад_№16_01\Desktop\ФОТО ДЛЯ СТАЖ ПЛ -23 Г!!!\ФОТО ПО ПОРЯДКУ!!!\17 яку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81" y="616856"/>
            <a:ext cx="238294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БДОУ_сад_№16_01\Desktop\ФОТО ДЛЯ СТАЖ ПЛ -23 Г!!!\ФОТО К СЕМИНАРУ ЭТНОС!!!\!!! ВСЕ фото фестиваля 2023г Хороводдружбы\Светлане Александровне\1.4 дети россиян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7912"/>
            <a:ext cx="2448272" cy="17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4373" y="692696"/>
            <a:ext cx="533893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и социальными партнерами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5266928" cy="25922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/>
                <a:ea typeface="Microsoft YaHei"/>
              </a:rPr>
              <a:t>Родительские собрания и консультации.</a:t>
            </a:r>
          </a:p>
          <a:p>
            <a:r>
              <a:rPr lang="ru-RU" sz="2000" b="1" dirty="0" smtClean="0">
                <a:latin typeface="Times New Roman"/>
                <a:ea typeface="Microsoft YaHei"/>
              </a:rPr>
              <a:t>Мастер–классы.</a:t>
            </a:r>
          </a:p>
          <a:p>
            <a:r>
              <a:rPr lang="ru-RU" sz="2000" b="1" dirty="0" smtClean="0">
                <a:latin typeface="Times New Roman"/>
                <a:ea typeface="Microsoft YaHei"/>
              </a:rPr>
              <a:t>Конкурсы–выставки.</a:t>
            </a:r>
          </a:p>
          <a:p>
            <a:r>
              <a:rPr lang="ru-RU" sz="2000" b="1" dirty="0" smtClean="0">
                <a:latin typeface="Times New Roman"/>
                <a:ea typeface="Microsoft YaHei"/>
              </a:rPr>
              <a:t>Совместные экскурсии.</a:t>
            </a:r>
          </a:p>
          <a:p>
            <a:r>
              <a:rPr lang="ru-RU" sz="2000" b="1" dirty="0" smtClean="0">
                <a:latin typeface="Times New Roman"/>
                <a:ea typeface="Microsoft YaHei"/>
              </a:rPr>
              <a:t>Выпуск стенгазет.</a:t>
            </a:r>
          </a:p>
          <a:p>
            <a:r>
              <a:rPr lang="ru-RU" sz="2000" b="1" dirty="0" smtClean="0">
                <a:latin typeface="Times New Roman"/>
                <a:ea typeface="Microsoft YaHei"/>
              </a:rPr>
              <a:t>Участие родителей в итоговых мероприятиях.</a:t>
            </a:r>
          </a:p>
          <a:p>
            <a:endParaRPr lang="ru-RU" sz="2000" b="1" dirty="0" smtClean="0">
              <a:latin typeface="Times New Roman"/>
              <a:ea typeface="Microsoft YaHei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БДОУ_сад_№16_01\Desktop\ФОТО ДЛЯ ПРЕЗЕНТАЦИИ!!!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376264" cy="15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БДОУ_сад_№16_01\Desktop\ФОТО ДЛЯ СТАЖ ПЛ -23 Г!!!\стенгзеты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00" y="4502777"/>
            <a:ext cx="2500120" cy="16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БДОУ_сад_№16_01\Desktop\СТАЖИРОВ ПЛОЩАДКА\ПРЕЗЕНТАЦИЯ СТАЖ ПЛ!!\петр и феврония (3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577075"/>
            <a:ext cx="2306829" cy="16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фото для семинара\IMG_67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08"/>
            <a:ext cx="2386400" cy="17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БДОУ_сад_№16_01\Desktop\СТАЖИРОВ ПЛОЩАДКА\ПРЕЗЕНТАЦИЯ !!!\5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1554472"/>
            <a:ext cx="7272808" cy="18526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Владимирский институт развития образования имени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 Н. Новиковой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дошкольного образования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  учреждение – детский сад №16 д.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Иватино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Меленковского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264696" cy="3024336"/>
          </a:xfrm>
        </p:spPr>
        <p:txBody>
          <a:bodyPr>
            <a:normAutofit lnSpcReduction="10000"/>
          </a:bodyPr>
          <a:lstStyle/>
          <a:p>
            <a:endPara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программа «Детский сад-маршруты развития»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региональная  площадка</a:t>
            </a:r>
          </a:p>
          <a:p>
            <a:r>
              <a:rPr lang="ru-RU" sz="24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«Специфика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педагогического процесса по этнокультурному воспитанию детей старшего дошкольного возраста»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БДОУ_сад_№16_01\Desktop\логотип —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5" y="692696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829"/>
            <a:ext cx="9228644" cy="69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9522" y="62068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стенгазет «Калейдоскоп национальной                                              культуры народов России»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!!! ВСЕ фото фестиваля 2023г Хороводдружбы\СТЕНГАЗЕТЫ НАЦЫОН КУЛЬТ\35стенгазеты все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r="3820" b="8618"/>
          <a:stretch/>
        </p:blipFill>
        <p:spPr bwMode="auto">
          <a:xfrm>
            <a:off x="5288565" y="4138340"/>
            <a:ext cx="2856595" cy="20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!! ВСЕ фото фестиваля 2023г Хороводдружбы\СТЕНГАЗЕТЫ НАЦЫОН КУЛЬТ\47 москва газе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65" y="1628800"/>
            <a:ext cx="2880320" cy="20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!!! ВСЕ фото фестиваля 2023г Хороводдружбы\СТЕНГАЗЕТЫ НАЦЫОН КУЛЬТ\40.1 все газе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19" y="1628800"/>
            <a:ext cx="2773231" cy="2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!!! ВСЕ фото фестиваля 2023г Хороводдружбы\СТЕНГАЗЕТЫ НАЦЫОН КУЛЬТ\42  чукотка газе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2702368" cy="20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" y="23996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работы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196753"/>
            <a:ext cx="8003232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работы  по этнокультурному воспитанию детей старшего дошкольного возраста  условиях дошкольного учреждения, а также в условиях семьи  помогла  сформировать у детей  более чёткое представление о собственной стране, её традициях и обычаях, а также приобщать к восприятию людей другой культуры, других традиций, одновременно находя в них общечеловеческие ценности (доброту, дружбу, честность, любовь, справедливость, взаимопомощь). </a:t>
            </a:r>
          </a:p>
        </p:txBody>
      </p:sp>
      <p:pic>
        <p:nvPicPr>
          <p:cNvPr id="10242" name="Picture 2" descr="C:\Users\МБДОУ_сад_№16_01\Desktop\фото !!!\2 ГРАМОТА еСТЬ ИДЕ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575">
            <a:off x="3010218" y="4122374"/>
            <a:ext cx="1993961" cy="14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БДОУ_сад_№16_01\Desktop\фото !!!\3  ГРАМОТА ДРУЖБА НАРОД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5122">
            <a:off x="4823850" y="4114188"/>
            <a:ext cx="2046469" cy="15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БДОУ_сад_№16_01\Desktop\фото !!!\1 ГРАМО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6581">
            <a:off x="6483818" y="4315543"/>
            <a:ext cx="2058939" cy="15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МБДОУ_сад_№16_01\Desktop\фото !!!\1 ГРАМОТА ВСТАНЕМ В КРУ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7303">
            <a:off x="1248200" y="4331837"/>
            <a:ext cx="2003329" cy="15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БДОУ_сад_№16_01\Desktop\СТАЖИРОВ ПЛОЩАДКА\ПРЕЗЕНТАЦИЯ !!!\5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4" y="11517"/>
            <a:ext cx="923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2348880"/>
            <a:ext cx="7272808" cy="1852643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БДОУ_сад_№16_01\Desktop\логотип —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16" y="1268760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713" y="-837063"/>
            <a:ext cx="11401426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640960" cy="13681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692696"/>
            <a:ext cx="9145016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7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ru-RU" sz="8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Times New Roman"/>
                <a:ea typeface="Times New Roman"/>
              </a:rPr>
              <a:t>   </a:t>
            </a:r>
            <a:r>
              <a:rPr lang="ru-RU" sz="2400" dirty="0" smtClean="0">
                <a:latin typeface="Times New Roman"/>
                <a:ea typeface="Times New Roman"/>
              </a:rPr>
              <a:t>Каждый ребенок наделён правом развиваться духовно на основе культурного наследия своего народа, соблюдая народные традиции, обычаи, обряды.                             Знать только о своём народе-это очень мало, ребёнок должен получать не только национальное, но и этнокультурное воспитание, и  эта проблема очень актуальна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9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9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МБДОУ_сад_№16_01\Desktop\СТАЖИРОВ ПЛОЩАДКА\народы Росс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52474"/>
            <a:ext cx="4684850" cy="32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633" y="-867264"/>
            <a:ext cx="11401426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43" y="332656"/>
            <a:ext cx="6637151" cy="6840760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buNone/>
            </a:pPr>
            <a:endParaRPr lang="ru-RU" sz="9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9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8000" kern="50" dirty="0" smtClean="0">
                <a:latin typeface="Times New Roman"/>
                <a:ea typeface="Microsoft YaHei"/>
                <a:cs typeface="Times New Roman"/>
              </a:rPr>
              <a:t>разработка </a:t>
            </a:r>
            <a:r>
              <a:rPr lang="ru-RU" sz="8000" kern="50" dirty="0">
                <a:latin typeface="Times New Roman"/>
                <a:ea typeface="Microsoft YaHei"/>
                <a:cs typeface="Times New Roman"/>
              </a:rPr>
              <a:t>модели мероприятий и приёмов </a:t>
            </a:r>
            <a:r>
              <a:rPr lang="ru-RU" sz="8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dirty="0" smtClean="0">
                <a:latin typeface="Times New Roman"/>
                <a:ea typeface="Times New Roman"/>
                <a:cs typeface="Times New Roman"/>
              </a:rPr>
              <a:t>организации </a:t>
            </a:r>
            <a:r>
              <a:rPr lang="ru-RU" sz="8000" dirty="0">
                <a:latin typeface="Times New Roman"/>
                <a:ea typeface="Times New Roman"/>
                <a:cs typeface="Times New Roman"/>
              </a:rPr>
              <a:t>педагогического процесса в </a:t>
            </a:r>
            <a:r>
              <a:rPr lang="ru-RU" sz="8000" dirty="0" smtClean="0">
                <a:latin typeface="Times New Roman"/>
                <a:ea typeface="Times New Roman"/>
                <a:cs typeface="Times New Roman"/>
              </a:rPr>
              <a:t>этнокультурном </a:t>
            </a:r>
            <a:r>
              <a:rPr lang="ru-RU" sz="8000" dirty="0">
                <a:latin typeface="Times New Roman"/>
                <a:ea typeface="Times New Roman"/>
                <a:cs typeface="Times New Roman"/>
              </a:rPr>
              <a:t>воспитании детей старшего </a:t>
            </a:r>
            <a:r>
              <a:rPr lang="ru-RU" sz="8000" dirty="0" smtClean="0">
                <a:latin typeface="Times New Roman"/>
                <a:ea typeface="Times New Roman"/>
                <a:cs typeface="Times New Roman"/>
              </a:rPr>
              <a:t>дошкольного возраста.</a:t>
            </a:r>
            <a:endParaRPr lang="ru-RU" sz="6000" dirty="0">
              <a:ea typeface="Calibri"/>
              <a:cs typeface="Times New Roman"/>
            </a:endParaRPr>
          </a:p>
          <a:p>
            <a:pPr marL="0" indent="0" fontAlgn="auto"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None/>
            </a:pPr>
            <a:r>
              <a:rPr lang="ru-RU" sz="9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Задачи:</a:t>
            </a:r>
            <a:endParaRPr lang="ru-RU" sz="9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патриотизма, гражданственности и национального единства;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народах, населяющих Россию;</a:t>
            </a:r>
          </a:p>
          <a:p>
            <a:pPr fontAlgn="auto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ценностей и  традиционной культуры;</a:t>
            </a:r>
          </a:p>
          <a:p>
            <a:pPr fontAlgn="auto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личности ребенка;   </a:t>
            </a:r>
          </a:p>
          <a:p>
            <a:pPr fontAlgn="auto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языку, литературе и истории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своего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этносоциума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auto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ДОУ с родителями и социальными партнерами в решении данных задач.</a:t>
            </a:r>
          </a:p>
          <a:p>
            <a:pPr marL="0" indent="0">
              <a:buNone/>
            </a:pPr>
            <a:endParaRPr lang="ru-RU" sz="9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9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МБДОУ_сад_№16_01\Desktop\фото !!!\1 (6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23" y="2348880"/>
            <a:ext cx="2629194" cy="19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БДОУ_сад_№16_01\Desktop\фото !!!\1 (6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32709" cy="21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МБДОУ_сад_№16_01\Desktop\ФОТО ДЛЯ СТАЖ ПЛ -23 Г!!!\ФОТО ПО ПОРЯДКУ!!!\14.1 киж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07" y="4483585"/>
            <a:ext cx="2602957" cy="19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1538" cy="71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194" y="188640"/>
            <a:ext cx="5698976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работы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4143" y="1118578"/>
            <a:ext cx="5831752" cy="49294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творческой группы педагогов;</a:t>
            </a:r>
          </a:p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планов работы, технологических карт                                                       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непосредственно–образовательной 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познавательно–творческих 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нормативных документов;</a:t>
            </a:r>
          </a:p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предметно– 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практических материалов,                                                                                                        для работы с детьми;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этнокалендарем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лепбуков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комплексных мероприятий НОД, совместных праздников, фестивалей;</a:t>
            </a:r>
          </a:p>
          <a:p>
            <a:pPr lvl="0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взаимодействию 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 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партнерами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деятельности. </a:t>
            </a: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7" name="Picture 3" descr="C:\Users\МБДОУ_сад_№16_01\Desktop\ФОТО ДЛЯ ПРЕЗЕНТАЦИИ!!!\1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96" y="660386"/>
            <a:ext cx="2407730" cy="18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БДОУ_сад_№16_01\Desktop\ФОТО ДЛЯ СТАЖ ПЛ -23 Г!!!\ФОТО ПО ПОРЯДКУ!!!\10.1 тата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96" y="2500531"/>
            <a:ext cx="2390036" cy="17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БДОУ_сад_№16_01\Desktop\фото !!!\1 (3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42" y="4509120"/>
            <a:ext cx="2311590" cy="16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061855" y="2285835"/>
            <a:ext cx="3002632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работы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6394" y="1261610"/>
            <a:ext cx="2339752" cy="1213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Народные игры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9392" y="2771369"/>
            <a:ext cx="2490637" cy="1379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12909" y="788132"/>
            <a:ext cx="22825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досуги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64088" y="992158"/>
            <a:ext cx="2304256" cy="1212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03404" y="2379919"/>
            <a:ext cx="2329880" cy="1251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96136" y="3982335"/>
            <a:ext cx="2304256" cy="1281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детского творчества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0002" y="4278796"/>
            <a:ext cx="2474493" cy="1454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30724" y="4623257"/>
            <a:ext cx="228255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представления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8" idx="5"/>
          </p:cNvCxnSpPr>
          <p:nvPr/>
        </p:nvCxnSpPr>
        <p:spPr>
          <a:xfrm>
            <a:off x="2653497" y="2297213"/>
            <a:ext cx="610998" cy="47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95936" y="1868252"/>
            <a:ext cx="0" cy="6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496589" y="3805541"/>
            <a:ext cx="1" cy="817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единительная линия 6144"/>
          <p:cNvCxnSpPr/>
          <p:nvPr/>
        </p:nvCxnSpPr>
        <p:spPr>
          <a:xfrm flipH="1">
            <a:off x="2906123" y="3328138"/>
            <a:ext cx="358372" cy="100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Прямая соединительная линия 6150"/>
          <p:cNvCxnSpPr/>
          <p:nvPr/>
        </p:nvCxnSpPr>
        <p:spPr>
          <a:xfrm flipH="1">
            <a:off x="3012909" y="3724845"/>
            <a:ext cx="490687" cy="75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Прямая соединительная линия 6159"/>
          <p:cNvCxnSpPr>
            <a:endCxn id="11" idx="3"/>
          </p:cNvCxnSpPr>
          <p:nvPr/>
        </p:nvCxnSpPr>
        <p:spPr>
          <a:xfrm flipV="1">
            <a:off x="5364088" y="2027266"/>
            <a:ext cx="337450" cy="352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Прямая соединительная линия 6164"/>
          <p:cNvCxnSpPr>
            <a:stCxn id="4" idx="6"/>
          </p:cNvCxnSpPr>
          <p:nvPr/>
        </p:nvCxnSpPr>
        <p:spPr>
          <a:xfrm>
            <a:off x="6064487" y="3103075"/>
            <a:ext cx="451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Прямая соединительная линия 6170"/>
          <p:cNvCxnSpPr/>
          <p:nvPr/>
        </p:nvCxnSpPr>
        <p:spPr>
          <a:xfrm>
            <a:off x="5532813" y="3805541"/>
            <a:ext cx="424278" cy="34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512291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ДОУ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русского быта «Горенка»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«Кукла в национальном костюме»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патриотического воспитания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«Сказки народов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 – печатные игры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«Жизнь народов России»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рассматривания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детского творчества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Игровые центры «Жизнь других народов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МБДОУ_сад_№16_01\Desktop\ФОТО ДЛЯ ПРЕЗЕНТАЦИИ!!!\IMG2023011813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24" y="4581128"/>
            <a:ext cx="2554534" cy="18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!!! ВСЕ фото фестиваля 2023г Хороводдружбы\29 мини музей рус быта ДОУГоре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02" y="620688"/>
            <a:ext cx="26024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 К СЕМИНАРУ ЭТНОС!!!\!!! ВСЕ фото фестиваля 2023г Хороводдружбы\26уголок росс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24" y="2497524"/>
            <a:ext cx="2565010" cy="19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 – развивающие технологии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технологии.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ориентированные технологии.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деятельности.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технологии.</a:t>
            </a:r>
          </a:p>
          <a:p>
            <a:pPr marL="457200" indent="-457200">
              <a:buFontTx/>
              <a:buChar char="-"/>
            </a:pP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оздоровительные технологии.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коммуникативные технологии</a:t>
            </a:r>
            <a:r>
              <a:rPr lang="ru-RU" sz="2000" i="1" dirty="0">
                <a:solidFill>
                  <a:prstClr val="black"/>
                </a:solidFill>
              </a:rPr>
              <a:t>.</a:t>
            </a:r>
            <a:r>
              <a:rPr lang="ru-RU" sz="2000" i="1" dirty="0" smtClean="0">
                <a:solidFill>
                  <a:prstClr val="black"/>
                </a:solidFill>
              </a:rPr>
              <a:t>  </a:t>
            </a:r>
            <a:r>
              <a:rPr lang="ru-RU" i="1" dirty="0" smtClean="0">
                <a:solidFill>
                  <a:prstClr val="black"/>
                </a:solidFill>
              </a:rPr>
              <a:t>               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МБДОУ_сад_№16_01\Desktop\ФОТО ДЛЯ ПРЕЗЕНТАЦИИ!!!\1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8" y="2501322"/>
            <a:ext cx="2473808" cy="18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БДОУ_сад_№16_01\Desktop\ФОТО ДЛЯ ПРЕЗЕНТАЦИИ!!!\52 чаепит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9" y="4581941"/>
            <a:ext cx="2541634" cy="19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МБДОУ_сад_№16_01\Desktop\СТАЖИРОВ ПЛОЩАДКА\ПРЕЗЕНТАЦИЯ СТАЖ ПЛ!!\20210910_101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8" y="513916"/>
            <a:ext cx="2473808" cy="18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_сад_№16_01\Desktop\СТАЖИРОВ ПЛОЩАДКА\ПРЕЗЕНТАЦИЯ !!!\1 к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69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9524" y="830034"/>
            <a:ext cx="577098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Обучающие технологии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7624" y="1844824"/>
            <a:ext cx="5784972" cy="399330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НОД по познавательно                                                                       творческому развитию.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сбору целебных трав,                                                                    изготовление гербариев.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сюжетных картин,                                                                альбомов, составление рассказов.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приемам рисования                                                                                                                          орнаментов разных республик.</a:t>
            </a:r>
          </a:p>
        </p:txBody>
      </p:sp>
      <p:pic>
        <p:nvPicPr>
          <p:cNvPr id="5122" name="Picture 2" descr="C:\Users\МБДОУ_сад_№16_01\Desktop\ФОТО ДЛЯ ПРЕЗЕНТАЦИИ!!!\IMG-20211113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08" y="404664"/>
            <a:ext cx="2658320" cy="19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БДОУ_сад_№16_01\Desktop\ЭТО ОТПРАВИМ В ВИРО!!!\МАСТЕР КЛ ТРАВЫ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5" y="2471565"/>
            <a:ext cx="2629136" cy="19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БДОУ_сад_№16_01\Desktop\ФОТО ДЛЯ СТАЖ ПЛ -23 Г!!!\дети с чайниками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86" y="4587697"/>
            <a:ext cx="2658320" cy="19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807</Words>
  <Application>Microsoft Office PowerPoint</Application>
  <PresentationFormat>Экран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Муниципальное дошкольное образовательное   учреждение – детский сад №16 д. Иватино Меленковского района</vt:lpstr>
      <vt:lpstr> Владимирский институт развития образования имени  Л. Н. Новиковой  Кафедра дошкольного образования Муниципальное дошкольное образовательное   учреждение – детский сад №16 д. Иватино Меленковского района</vt:lpstr>
      <vt:lpstr> Актуальность </vt:lpstr>
      <vt:lpstr>Презентация PowerPoint</vt:lpstr>
      <vt:lpstr>Условия реализации работы</vt:lpstr>
      <vt:lpstr>Презентация PowerPoint</vt:lpstr>
      <vt:lpstr>Образовательная среда ДОУ</vt:lpstr>
      <vt:lpstr>Презентация PowerPoint</vt:lpstr>
      <vt:lpstr>      Обучающие технологии</vt:lpstr>
      <vt:lpstr>Личностно – ориентированные технологии</vt:lpstr>
      <vt:lpstr>Игровые технологии</vt:lpstr>
      <vt:lpstr>Коррекционно – речевые игры:</vt:lpstr>
      <vt:lpstr>Физкультурно-оздоровительные технологии</vt:lpstr>
      <vt:lpstr>Информационно–коммуникативные технологии</vt:lpstr>
      <vt:lpstr>Организационно – методическое сопровождение</vt:lpstr>
      <vt:lpstr>Реализация  познавательно -  творческих проектов</vt:lpstr>
      <vt:lpstr>Реализация  познавательно -  творческих проектов</vt:lpstr>
      <vt:lpstr>Познавательно-творческий проект</vt:lpstr>
      <vt:lpstr>Взаимодействие с родителями и социальными партнерами</vt:lpstr>
      <vt:lpstr>Конкурс стенгазет «Калейдоскоп национальной                                              культуры народов России»</vt:lpstr>
      <vt:lpstr>Результаты работы</vt:lpstr>
      <vt:lpstr>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– детский сад №16 д.иватино Меленковского района</dc:title>
  <dc:creator>МБДОУ_сад_№16_01</dc:creator>
  <cp:lastModifiedBy>МБДОУ_сад_№16_01</cp:lastModifiedBy>
  <cp:revision>208</cp:revision>
  <dcterms:created xsi:type="dcterms:W3CDTF">2023-11-04T15:51:17Z</dcterms:created>
  <dcterms:modified xsi:type="dcterms:W3CDTF">2023-12-18T18:11:02Z</dcterms:modified>
</cp:coreProperties>
</file>